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7" autoAdjust="0"/>
    <p:restoredTop sz="94660"/>
  </p:normalViewPr>
  <p:slideViewPr>
    <p:cSldViewPr snapToGrid="0">
      <p:cViewPr varScale="1">
        <p:scale>
          <a:sx n="79" d="100"/>
          <a:sy n="79" d="100"/>
        </p:scale>
        <p:origin x="91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jobsanger.blogspot.com/2013/03/global-climate-change-is-accelerating.html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captainkimo/12004131706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nc-nd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nl/photo/1558321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pxhere.com/tr/photo/1011683" TargetMode="Externa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ixnio.com/vi/canh-quan/rung/thien-nhien-go-cay-xanh-mua-he-la-cay-phong-canh-moi-truong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nl/vectors/recycling-logo-tekenen-recycleren-48271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E9FDF80-FE0D-41B2-74FD-2501E0B3B3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463" y="1556469"/>
            <a:ext cx="5518066" cy="2268559"/>
          </a:xfrm>
        </p:spPr>
        <p:txBody>
          <a:bodyPr>
            <a:normAutofit fontScale="90000"/>
          </a:bodyPr>
          <a:lstStyle/>
          <a:p>
            <a:r>
              <a:rPr lang="vi-VN" dirty="0"/>
              <a:t>BIẾN ĐỔI KHÍ HẬU</a:t>
            </a:r>
            <a:br>
              <a:rPr lang="vi-VN" dirty="0"/>
            </a:br>
            <a:endParaRPr lang="vi-VN" dirty="0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5459790B-DB48-A078-18F8-87B8761BE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8372" y="3438885"/>
            <a:ext cx="5357600" cy="1160213"/>
          </a:xfrm>
        </p:spPr>
        <p:txBody>
          <a:bodyPr/>
          <a:lstStyle/>
          <a:p>
            <a:r>
              <a:rPr lang="vi-VN" dirty="0"/>
              <a:t>Đỗ Tiến Nam</a:t>
            </a:r>
          </a:p>
        </p:txBody>
      </p:sp>
      <p:pic>
        <p:nvPicPr>
          <p:cNvPr id="1026" name="Picture 2" descr="Cháy rừng hiểm họa phá hoại sự sống chúng ta">
            <a:extLst>
              <a:ext uri="{FF2B5EF4-FFF2-40B4-BE49-F238E27FC236}">
                <a16:creationId xmlns:a16="http://schemas.microsoft.com/office/drawing/2014/main" id="{DE490147-04AF-FB6F-6F60-E673FF17C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3387" y="3325834"/>
            <a:ext cx="3444586" cy="1975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016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901C1EA-8002-2727-05FD-647AC8787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vi-VN" dirty="0"/>
              <a:t>Biến đổi khí hậu là gì?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360CCF7-8AD2-5CBB-83DF-7CD5737D84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3556" y="4436555"/>
            <a:ext cx="3891960" cy="3997828"/>
          </a:xfrm>
        </p:spPr>
        <p:txBody>
          <a:bodyPr/>
          <a:lstStyle/>
          <a:p>
            <a:endParaRPr lang="vi-VN" dirty="0"/>
          </a:p>
        </p:txBody>
      </p:sp>
      <p:pic>
        <p:nvPicPr>
          <p:cNvPr id="10" name="Chỗ dành sẵn cho Nội dung 9">
            <a:extLst>
              <a:ext uri="{FF2B5EF4-FFF2-40B4-BE49-F238E27FC236}">
                <a16:creationId xmlns:a16="http://schemas.microsoft.com/office/drawing/2014/main" id="{38FD02BC-0C9E-B2F2-8B15-898207795B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665132" y="1778890"/>
            <a:ext cx="3895725" cy="3903961"/>
          </a:xfrm>
        </p:spPr>
      </p:pic>
      <p:sp>
        <p:nvSpPr>
          <p:cNvPr id="8" name="Rectangle 2">
            <a:extLst>
              <a:ext uri="{FF2B5EF4-FFF2-40B4-BE49-F238E27FC236}">
                <a16:creationId xmlns:a16="http://schemas.microsoft.com/office/drawing/2014/main" id="{1B49E0E1-CE24-FF62-EFAD-1F5B2EEBB1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6072" y="1890300"/>
            <a:ext cx="211792103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Biến đổi khí hậu là sự thay đổi dài hạn về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nhiệt độ, lượng mưa, và thời tiết toàn cầu.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Nguyên nhân có thể do tự nhiên hoặc hoạt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động con người.</a:t>
            </a: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C227BEE5-500D-5199-F230-BBAB2AD9730A}"/>
              </a:ext>
            </a:extLst>
          </p:cNvPr>
          <p:cNvSpPr txBox="1"/>
          <p:nvPr/>
        </p:nvSpPr>
        <p:spPr>
          <a:xfrm>
            <a:off x="6665132" y="5682851"/>
            <a:ext cx="38957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vi-VN" sz="900" dirty="0"/>
          </a:p>
        </p:txBody>
      </p:sp>
    </p:spTree>
    <p:extLst>
      <p:ext uri="{BB962C8B-B14F-4D97-AF65-F5344CB8AC3E}">
        <p14:creationId xmlns:p14="http://schemas.microsoft.com/office/powerpoint/2010/main" val="15039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hỗ dành sẵn cho Hình ảnh 6">
            <a:extLst>
              <a:ext uri="{FF2B5EF4-FFF2-40B4-BE49-F238E27FC236}">
                <a16:creationId xmlns:a16="http://schemas.microsoft.com/office/drawing/2014/main" id="{2021D310-4458-2CD9-7C21-F7086005B6A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535" r="27535"/>
          <a:stretch>
            <a:fillRect/>
          </a:stretch>
        </p:blipFill>
        <p:spPr/>
      </p:pic>
      <p:sp>
        <p:nvSpPr>
          <p:cNvPr id="3" name="Tiêu đề 2">
            <a:extLst>
              <a:ext uri="{FF2B5EF4-FFF2-40B4-BE49-F238E27FC236}">
                <a16:creationId xmlns:a16="http://schemas.microsoft.com/office/drawing/2014/main" id="{8EC67CD8-C91D-7C56-EA52-9DFAD0251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Nguyên nhân chính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7884211-B484-AA9F-01F0-6D4216B4EC14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304419" y="3429000"/>
            <a:ext cx="4637808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Đốt nhiên liệu hóa thạch (than đá, dầu mỏ)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Phá rừng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Hoạt động công nghiệp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Giao thông vận tải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AB22C715-F559-B9FE-F69D-730D1E160160}"/>
              </a:ext>
            </a:extLst>
          </p:cNvPr>
          <p:cNvSpPr txBox="1"/>
          <p:nvPr/>
        </p:nvSpPr>
        <p:spPr>
          <a:xfrm>
            <a:off x="6747062" y="6861229"/>
            <a:ext cx="462973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900">
                <a:hlinkClick r:id="rId3" tooltip="http://www.flickr.com/photos/captainkimo/12004131706/"/>
              </a:rPr>
              <a:t>Ảnh Này</a:t>
            </a:r>
            <a:r>
              <a:rPr lang="vi-VN" sz="900"/>
              <a:t> của Tác giả Không xác định được cấp phép theo </a:t>
            </a:r>
            <a:r>
              <a:rPr lang="vi-VN" sz="900">
                <a:hlinkClick r:id="rId4" tooltip="https://creativecommons.org/licenses/by-nc-nd/3.0/"/>
              </a:rPr>
              <a:t>CC BY-NC-ND</a:t>
            </a:r>
            <a:endParaRPr lang="vi-VN" sz="900"/>
          </a:p>
        </p:txBody>
      </p:sp>
    </p:spTree>
    <p:extLst>
      <p:ext uri="{BB962C8B-B14F-4D97-AF65-F5344CB8AC3E}">
        <p14:creationId xmlns:p14="http://schemas.microsoft.com/office/powerpoint/2010/main" val="2350184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hỗ dành sẵn cho Hình ảnh 6">
            <a:extLst>
              <a:ext uri="{FF2B5EF4-FFF2-40B4-BE49-F238E27FC236}">
                <a16:creationId xmlns:a16="http://schemas.microsoft.com/office/drawing/2014/main" id="{6EFFEC42-85CE-ED02-CFDE-2E996F5AB08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557" t="10162" r="27443" b="49698"/>
          <a:stretch>
            <a:fillRect/>
          </a:stretch>
        </p:blipFill>
        <p:spPr>
          <a:xfrm>
            <a:off x="6096000" y="692727"/>
            <a:ext cx="4601923" cy="2736273"/>
          </a:xfrm>
        </p:spPr>
      </p:pic>
      <p:sp>
        <p:nvSpPr>
          <p:cNvPr id="3" name="Tiêu đề 2">
            <a:extLst>
              <a:ext uri="{FF2B5EF4-FFF2-40B4-BE49-F238E27FC236}">
                <a16:creationId xmlns:a16="http://schemas.microsoft.com/office/drawing/2014/main" id="{0D2750DE-A8A6-21C2-21FF-ACBB8320B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Hậu quả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CD223F1-2F40-72D3-3C38-37DA3F6B3BB6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1970322" y="3524610"/>
            <a:ext cx="3031599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Nhiệt độ toàn cầu tăng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Mực nước biển dâng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Băng tan ở hai cực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Thiên tai nghiêm trọng hơn</a:t>
            </a: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814B5168-9823-2924-CBFD-B02A1BCD70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96000" y="3859503"/>
            <a:ext cx="4601923" cy="2736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7192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7FF48A5-EB08-55EB-1F45-B966CAFA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1371" y="683365"/>
            <a:ext cx="7958331" cy="1077229"/>
          </a:xfrm>
        </p:spPr>
        <p:txBody>
          <a:bodyPr/>
          <a:lstStyle/>
          <a:p>
            <a:pPr algn="l"/>
            <a:r>
              <a:rPr lang="sv-SE" dirty="0"/>
              <a:t>Chúng ta có thể làm gì?</a:t>
            </a:r>
            <a:endParaRPr lang="vi-V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1D01DF9-C0EE-4635-4389-B63F09F046C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91371" y="1938752"/>
            <a:ext cx="4044697" cy="17030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Giảm phát thải khí nhà kính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Trồng cây xanh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Tái chế và sử dụng năng lượng sạch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Tăng cường tuyên truyền, giáo dục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FB66C91F-F321-1664-B99B-B7404B7BA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55934" y="1341928"/>
            <a:ext cx="4824327" cy="321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971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17F95E6-9F31-91F3-292E-8518A0310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vi-VN" dirty="0"/>
              <a:t>Kết luận và kêu gọi hành động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A28C60E-8492-3998-CCDB-B217CEB5F72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59199" y="1606173"/>
            <a:ext cx="5971507" cy="1287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Biến đổi khí hậu là có thật và đang diễn ra nhanh chóng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Mỗi hành động nhỏ đều có thể tạo nên sự thay đổi lớn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Hãy hành động </a:t>
            </a:r>
            <a:r>
              <a:rPr kumimoji="0" lang="vi-VN" altLang="vi-VN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ngay hôm nay!</a:t>
            </a:r>
            <a:endParaRPr kumimoji="0" lang="vi-VN" altLang="vi-V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8C0732D9-6C06-579D-F0A8-2B42D9177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243334" y="3651074"/>
            <a:ext cx="2202873" cy="2199431"/>
          </a:xfrm>
          <a:prstGeom prst="rect">
            <a:avLst/>
          </a:prstGeom>
        </p:spPr>
      </p:pic>
      <p:pic>
        <p:nvPicPr>
          <p:cNvPr id="6147" name="Picture 3" descr="Vẽ Tranh Bảo Vệ Trái Đất: Nét Cọ Vì Hành Tinh Xanh - We Art ...">
            <a:extLst>
              <a:ext uri="{FF2B5EF4-FFF2-40B4-BE49-F238E27FC236}">
                <a16:creationId xmlns:a16="http://schemas.microsoft.com/office/drawing/2014/main" id="{E25DB6EA-8DC9-C908-2E47-E17729E57D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18"/>
          <a:stretch>
            <a:fillRect/>
          </a:stretch>
        </p:blipFill>
        <p:spPr bwMode="auto">
          <a:xfrm>
            <a:off x="1288473" y="3840648"/>
            <a:ext cx="2974054" cy="1699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9" name="Picture 5" descr="Tải miễn phí Tay Nắm Trái đất Xanh Bảo Vệ Môi Trường Vector Công cụ đồ họa  | AI chuyên nghiệp - Pikbest">
            <a:extLst>
              <a:ext uri="{FF2B5EF4-FFF2-40B4-BE49-F238E27FC236}">
                <a16:creationId xmlns:a16="http://schemas.microsoft.com/office/drawing/2014/main" id="{9FFEFA3E-8FAA-C928-3301-C2C6CB701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014" y="3651074"/>
            <a:ext cx="2476513" cy="188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4330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0" dur="indefinite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mph" presetSubtype="0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8" dur="20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20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{FBE94346-0E65-4DEE-ABAA-AE1F6A1BA86D}TF37254b02-f5b5-44b0-803d-e6af9466a0246e2a9a03-0340dcc49a1a</Template>
  <TotalTime>22</TotalTime>
  <Words>182</Words>
  <Application>Microsoft Office PowerPoint</Application>
  <PresentationFormat>Màn hình rộng</PresentationFormat>
  <Paragraphs>27</Paragraphs>
  <Slides>6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6</vt:i4>
      </vt:variant>
    </vt:vector>
  </HeadingPairs>
  <TitlesOfParts>
    <vt:vector size="12" baseType="lpstr">
      <vt:lpstr>Arial</vt:lpstr>
      <vt:lpstr>MS Shell Dlg 2</vt:lpstr>
      <vt:lpstr>Times New Roman</vt:lpstr>
      <vt:lpstr>Wingdings</vt:lpstr>
      <vt:lpstr>Wingdings 3</vt:lpstr>
      <vt:lpstr>Madison</vt:lpstr>
      <vt:lpstr>BIẾN ĐỔI KHÍ HẬU </vt:lpstr>
      <vt:lpstr>Biến đổi khí hậu là gì?</vt:lpstr>
      <vt:lpstr>Nguyên nhân chính</vt:lpstr>
      <vt:lpstr>Hậu quả</vt:lpstr>
      <vt:lpstr>Chúng ta có thể làm gì?</vt:lpstr>
      <vt:lpstr>Kết luận và kêu gọi hành động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Nam Tiến</dc:creator>
  <cp:lastModifiedBy>Nam Tiến</cp:lastModifiedBy>
  <cp:revision>1</cp:revision>
  <dcterms:created xsi:type="dcterms:W3CDTF">2025-10-01T13:49:55Z</dcterms:created>
  <dcterms:modified xsi:type="dcterms:W3CDTF">2025-10-01T14:12:43Z</dcterms:modified>
</cp:coreProperties>
</file>

<file path=docProps/thumbnail.jpeg>
</file>